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9"/>
    <p:restoredTop sz="94737"/>
  </p:normalViewPr>
  <p:slideViewPr>
    <p:cSldViewPr snapToGrid="0" snapToObjects="1">
      <p:cViewPr varScale="1">
        <p:scale>
          <a:sx n="55" d="100"/>
          <a:sy n="55" d="100"/>
        </p:scale>
        <p:origin x="40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attle of the Ehaneaen…"/>
          <p:cNvSpPr txBox="1"/>
          <p:nvPr/>
        </p:nvSpPr>
        <p:spPr>
          <a:xfrm>
            <a:off x="3191940" y="5075461"/>
            <a:ext cx="18000119" cy="35650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5000" b="0">
                <a:latin typeface="Gilroy Black"/>
                <a:ea typeface="Gilroy Black"/>
                <a:cs typeface="Gilroy Black"/>
                <a:sym typeface="Gilroy Black"/>
              </a:defRPr>
            </a:pPr>
            <a:r>
              <a:rPr dirty="0">
                <a:latin typeface="Gilroy"/>
              </a:rPr>
              <a:t>Battle</a:t>
            </a:r>
            <a:r>
              <a:rPr dirty="0"/>
              <a:t> of the </a:t>
            </a:r>
            <a:r>
              <a:rPr dirty="0" err="1"/>
              <a:t>Ehaneaen</a:t>
            </a:r>
            <a:endParaRPr dirty="0"/>
          </a:p>
          <a:p>
            <a:pPr>
              <a:defRPr sz="7500" b="0">
                <a:latin typeface="Gilroy Medium"/>
                <a:ea typeface="Gilroy Medium"/>
                <a:cs typeface="Gilroy Medium"/>
                <a:sym typeface="Gilroy Medium"/>
              </a:defRPr>
            </a:pPr>
            <a:r>
              <a:rPr dirty="0"/>
              <a:t>Survival of the weirdest.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101 011 101 011 001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0 110 011 100</a:t>
            </a:r>
          </a:p>
        </p:txBody>
      </p:sp>
      <p:sp>
        <p:nvSpPr>
          <p:cNvPr id="220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21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22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23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24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25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26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27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28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1 010 111 010</a:t>
            </a:r>
          </a:p>
        </p:txBody>
      </p:sp>
      <p:sp>
        <p:nvSpPr>
          <p:cNvPr id="230" name="Maar soms..."/>
          <p:cNvSpPr txBox="1"/>
          <p:nvPr/>
        </p:nvSpPr>
        <p:spPr>
          <a:xfrm>
            <a:off x="9197445" y="2605616"/>
            <a:ext cx="5667376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Maar soms...</a:t>
            </a:r>
          </a:p>
        </p:txBody>
      </p:sp>
      <p:sp>
        <p:nvSpPr>
          <p:cNvPr id="231" name="101 011 101 111 0011 010 111 010"/>
          <p:cNvSpPr txBox="1"/>
          <p:nvPr/>
        </p:nvSpPr>
        <p:spPr>
          <a:xfrm>
            <a:off x="2650694" y="9268431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</a:t>
            </a:r>
            <a:r>
              <a:rPr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11 0011 010 111 010</a:t>
            </a:r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0B04C4C6-EE42-B34B-9964-FCA7D18C5B05}"/>
              </a:ext>
            </a:extLst>
          </p:cNvPr>
          <p:cNvSpPr/>
          <p:nvPr/>
        </p:nvSpPr>
        <p:spPr>
          <a:xfrm>
            <a:off x="6485569" y="11110384"/>
            <a:ext cx="11986055" cy="1634490"/>
          </a:xfrm>
          <a:prstGeom prst="wedgeRoundRectCallout">
            <a:avLst>
              <a:gd name="adj1" fmla="val -21658"/>
              <a:gd name="adj2" fmla="val -87188"/>
              <a:gd name="adj3" fmla="val 16667"/>
            </a:avLst>
          </a:prstGeom>
          <a:solidFill>
            <a:schemeClr val="accent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…</a:t>
            </a:r>
            <a:r>
              <a:rPr lang="en-US" sz="3200" dirty="0" err="1">
                <a:solidFill>
                  <a:schemeClr val="bg1"/>
                </a:solidFill>
              </a:rPr>
              <a:t>gebeurt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er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iets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raars</a:t>
            </a:r>
            <a:r>
              <a:rPr lang="en-US" sz="3200" dirty="0">
                <a:solidFill>
                  <a:schemeClr val="bg1"/>
                </a:solidFill>
              </a:rPr>
              <a:t> in het gen, </a:t>
            </a:r>
            <a:r>
              <a:rPr lang="en-US" sz="3200" dirty="0" err="1">
                <a:solidFill>
                  <a:schemeClr val="bg1"/>
                </a:solidFill>
              </a:rPr>
              <a:t>een</a:t>
            </a:r>
            <a:r>
              <a:rPr lang="en-US" sz="3200" dirty="0">
                <a:solidFill>
                  <a:schemeClr val="bg1"/>
                </a:solidFill>
              </a:rPr>
              <a:t> 'Point mutation’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5green.mov">
            <a:hlinkClick r:id="" action="ppaction://media"/>
            <a:extLst>
              <a:ext uri="{FF2B5EF4-FFF2-40B4-BE49-F238E27FC236}">
                <a16:creationId xmlns:a16="http://schemas.microsoft.com/office/drawing/2014/main" id="{F976F8E0-3638-3348-9B9E-D1E09E7C00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4" name="101 011 101 111 001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101 011 101 111 0011 010 111 010</a:t>
            </a:r>
          </a:p>
        </p:txBody>
      </p:sp>
      <p:sp>
        <p:nvSpPr>
          <p:cNvPr id="235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36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37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38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39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40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41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42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43" name="Gefeliciteerd! Een onrustige baby Enahea"/>
          <p:cNvSpPr txBox="1"/>
          <p:nvPr/>
        </p:nvSpPr>
        <p:spPr>
          <a:xfrm>
            <a:off x="2823315" y="2605616"/>
            <a:ext cx="18415636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Gefeliciteerd! Een onrustige baby Enahea</a:t>
            </a:r>
          </a:p>
        </p:txBody>
      </p:sp>
      <p:sp>
        <p:nvSpPr>
          <p:cNvPr id="244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45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46" name="7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47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48" name="3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49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250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51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Een generatie Enaheaen leeft 5 seconden.…"/>
          <p:cNvSpPr txBox="1"/>
          <p:nvPr/>
        </p:nvSpPr>
        <p:spPr>
          <a:xfrm>
            <a:off x="2242661" y="1606549"/>
            <a:ext cx="19898678" cy="1050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Een generatie Enaheaen leeft 5 seconden.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In hun leven willen ze zo ver mogelijk komen.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Letterlijk.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endParaRPr/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Degenen die het verst komen krijgen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meer Enahea kinderen.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endParaRPr/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Zo evolueren de Enaheaen en komen ze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als soort steeds 'verder'.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Maar is het kunst?"/>
          <p:cNvSpPr txBox="1"/>
          <p:nvPr/>
        </p:nvSpPr>
        <p:spPr>
          <a:xfrm>
            <a:off x="8110061" y="6229349"/>
            <a:ext cx="8163878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Maar is het kunst?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919994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e evolutie van een digitale 'soort'."/>
          <p:cNvSpPr txBox="1"/>
          <p:nvPr/>
        </p:nvSpPr>
        <p:spPr>
          <a:xfrm>
            <a:off x="5069858" y="6229622"/>
            <a:ext cx="1424428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rPr dirty="0"/>
              <a:t>De </a:t>
            </a:r>
            <a:r>
              <a:rPr dirty="0" err="1"/>
              <a:t>evolutie</a:t>
            </a:r>
            <a:r>
              <a:rPr dirty="0"/>
              <a:t> van </a:t>
            </a:r>
            <a:r>
              <a:rPr dirty="0" err="1"/>
              <a:t>een</a:t>
            </a:r>
            <a:r>
              <a:rPr dirty="0"/>
              <a:t> </a:t>
            </a:r>
            <a:r>
              <a:rPr dirty="0" err="1"/>
              <a:t>digitale</a:t>
            </a:r>
            <a:r>
              <a:rPr dirty="0"/>
              <a:t> '</a:t>
            </a:r>
            <a:r>
              <a:rPr dirty="0" err="1"/>
              <a:t>soort</a:t>
            </a:r>
            <a:r>
              <a:rPr dirty="0"/>
              <a:t>'.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e evolutie van een digitale 'soort'."/>
          <p:cNvSpPr txBox="1"/>
          <p:nvPr/>
        </p:nvSpPr>
        <p:spPr>
          <a:xfrm>
            <a:off x="1427848" y="6229622"/>
            <a:ext cx="2152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rPr lang="nl-NL" dirty="0"/>
              <a:t>We hebben in de computer beestjes gemaakt.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666360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000 000 000 000 0000 000 000 0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000 000 000 000 0000 000 000 000</a:t>
            </a:r>
          </a:p>
        </p:txBody>
      </p:sp>
      <p:sp>
        <p:nvSpPr>
          <p:cNvPr id="124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25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26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27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28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29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30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31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3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5pink.mov">
            <a:hlinkClick r:id="" action="ppaction://media"/>
            <a:extLst>
              <a:ext uri="{FF2B5EF4-FFF2-40B4-BE49-F238E27FC236}">
                <a16:creationId xmlns:a16="http://schemas.microsoft.com/office/drawing/2014/main" id="{F36DA77C-7435-F845-9780-93668FD1A9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7584"/>
            <a:ext cx="24384000" cy="13716000"/>
          </a:xfrm>
          <a:prstGeom prst="rect">
            <a:avLst/>
          </a:prstGeom>
        </p:spPr>
      </p:pic>
      <p:sp>
        <p:nvSpPr>
          <p:cNvPr id="135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101 011 101 011 0010 110 011 100</a:t>
            </a:r>
          </a:p>
        </p:txBody>
      </p:sp>
      <p:sp>
        <p:nvSpPr>
          <p:cNvPr id="136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37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38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39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40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41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42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43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44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45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46" name="3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47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48" name="2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49" name="6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6</a:t>
            </a:r>
          </a:p>
        </p:txBody>
      </p:sp>
      <p:sp>
        <p:nvSpPr>
          <p:cNvPr id="150" name="3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51" name="4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4</a:t>
            </a:r>
          </a:p>
        </p:txBody>
      </p:sp>
      <p:sp>
        <p:nvSpPr>
          <p:cNvPr id="15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3green.mov">
            <a:hlinkClick r:id="" action="ppaction://media"/>
            <a:extLst>
              <a:ext uri="{FF2B5EF4-FFF2-40B4-BE49-F238E27FC236}">
                <a16:creationId xmlns:a16="http://schemas.microsoft.com/office/drawing/2014/main" id="{9E68FA38-87F6-6C4F-A52C-F8C33FADE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5" name="011 110 011 101 000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011 110 011 101 0001 010 111 010</a:t>
            </a:r>
          </a:p>
        </p:txBody>
      </p:sp>
      <p:sp>
        <p:nvSpPr>
          <p:cNvPr id="156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57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58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59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60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61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62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63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64" name="3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65" name="6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6</a:t>
            </a:r>
          </a:p>
        </p:txBody>
      </p:sp>
      <p:sp>
        <p:nvSpPr>
          <p:cNvPr id="166" name="5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67" name="3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68" name="1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1</a:t>
            </a:r>
          </a:p>
        </p:txBody>
      </p:sp>
      <p:sp>
        <p:nvSpPr>
          <p:cNvPr id="169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70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171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7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101 011 101 011 0010 110 011 100</a:t>
            </a:r>
          </a:p>
        </p:txBody>
      </p:sp>
      <p:sp>
        <p:nvSpPr>
          <p:cNvPr id="175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76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77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78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79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80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81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82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83" name="Wat er gebeurt wanneer…"/>
          <p:cNvSpPr txBox="1"/>
          <p:nvPr/>
        </p:nvSpPr>
        <p:spPr>
          <a:xfrm>
            <a:off x="3502448" y="2027766"/>
            <a:ext cx="17057371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Wat er gebeurt wanneer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twee Anaheaen elkaar heel lief vinden</a:t>
            </a:r>
          </a:p>
        </p:txBody>
      </p:sp>
      <p:sp>
        <p:nvSpPr>
          <p:cNvPr id="184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011 110 011 101 0001 010 111 010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101 011 101 011 001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0 110 011 100</a:t>
            </a:r>
          </a:p>
        </p:txBody>
      </p:sp>
      <p:sp>
        <p:nvSpPr>
          <p:cNvPr id="187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88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89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90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91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92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93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94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95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1 010 111 010</a:t>
            </a:r>
          </a:p>
        </p:txBody>
      </p:sp>
      <p:sp>
        <p:nvSpPr>
          <p:cNvPr id="197" name="Wat er gebeurt wanneer…"/>
          <p:cNvSpPr txBox="1"/>
          <p:nvPr/>
        </p:nvSpPr>
        <p:spPr>
          <a:xfrm>
            <a:off x="3502448" y="2027766"/>
            <a:ext cx="17057371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Wat er gebeurt wanneer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twee Anaheaen elkaar heel lief vinden</a:t>
            </a:r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46B293AE-A8CC-0848-8C13-985A4BA90A2A}"/>
              </a:ext>
            </a:extLst>
          </p:cNvPr>
          <p:cNvSpPr/>
          <p:nvPr/>
        </p:nvSpPr>
        <p:spPr>
          <a:xfrm>
            <a:off x="10908819" y="9809943"/>
            <a:ext cx="8130746" cy="2179320"/>
          </a:xfrm>
          <a:prstGeom prst="wedgeRoundRectCallout">
            <a:avLst>
              <a:gd name="adj1" fmla="val -16274"/>
              <a:gd name="adj2" fmla="val -73580"/>
              <a:gd name="adj3" fmla="val 16667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'Crossover', </a:t>
            </a:r>
            <a:r>
              <a:rPr lang="en-US" sz="3200" dirty="0" err="1">
                <a:solidFill>
                  <a:schemeClr val="bg1"/>
                </a:solidFill>
              </a:rPr>
              <a:t>eerste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deel</a:t>
            </a:r>
            <a:r>
              <a:rPr lang="en-US" sz="3200" dirty="0">
                <a:solidFill>
                  <a:schemeClr val="bg1"/>
                </a:solidFill>
              </a:rPr>
              <a:t> van de </a:t>
            </a:r>
            <a:r>
              <a:rPr lang="en-US" sz="3200" dirty="0" err="1">
                <a:solidFill>
                  <a:schemeClr val="bg1"/>
                </a:solidFill>
              </a:rPr>
              <a:t>een</a:t>
            </a:r>
            <a:r>
              <a:rPr lang="en-US" sz="3200" dirty="0">
                <a:solidFill>
                  <a:schemeClr val="bg1"/>
                </a:solidFill>
              </a:rPr>
              <a:t>, het </a:t>
            </a:r>
            <a:r>
              <a:rPr lang="en-US" sz="3200" dirty="0" err="1">
                <a:solidFill>
                  <a:schemeClr val="bg1"/>
                </a:solidFill>
              </a:rPr>
              <a:t>tweede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deel</a:t>
            </a:r>
            <a:r>
              <a:rPr lang="en-US" sz="3200" dirty="0">
                <a:solidFill>
                  <a:schemeClr val="bg1"/>
                </a:solidFill>
              </a:rPr>
              <a:t> van de </a:t>
            </a:r>
            <a:r>
              <a:rPr lang="en-US" sz="3200" dirty="0" err="1">
                <a:solidFill>
                  <a:schemeClr val="bg1"/>
                </a:solidFill>
              </a:rPr>
              <a:t>ander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5greenslow.mov">
            <a:hlinkClick r:id="" action="ppaction://media"/>
            <a:extLst>
              <a:ext uri="{FF2B5EF4-FFF2-40B4-BE49-F238E27FC236}">
                <a16:creationId xmlns:a16="http://schemas.microsoft.com/office/drawing/2014/main" id="{11D2D66B-8D73-3440-B155-751684F694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0" name="101 011 101 011 001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101 011 101 011 0011 010 111 010</a:t>
            </a:r>
          </a:p>
        </p:txBody>
      </p:sp>
      <p:sp>
        <p:nvSpPr>
          <p:cNvPr id="201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02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03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04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05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06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07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08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09" name="Gefeliciteerd! Een baby Enahea"/>
          <p:cNvSpPr txBox="1"/>
          <p:nvPr/>
        </p:nvSpPr>
        <p:spPr>
          <a:xfrm>
            <a:off x="5026447" y="2605616"/>
            <a:ext cx="1400937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Gefeliciteerd! Een baby Enahea</a:t>
            </a:r>
          </a:p>
        </p:txBody>
      </p:sp>
      <p:sp>
        <p:nvSpPr>
          <p:cNvPr id="210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11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2" name="3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3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14" name="3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5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216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17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341</Words>
  <Application>Microsoft Office PowerPoint</Application>
  <PresentationFormat>Custom</PresentationFormat>
  <Paragraphs>136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Courier New</vt:lpstr>
      <vt:lpstr>Gilroy</vt:lpstr>
      <vt:lpstr>Gilroy Black</vt:lpstr>
      <vt:lpstr>Gilroy Medium</vt:lpstr>
      <vt:lpstr>Helvetica Neue</vt:lpstr>
      <vt:lpstr>Helvetica Neue Light</vt:lpstr>
      <vt:lpstr>Helvetica Neue Medium</vt:lpstr>
      <vt:lpstr>Monaco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Rein van der Woerd</cp:lastModifiedBy>
  <cp:revision>10</cp:revision>
  <dcterms:modified xsi:type="dcterms:W3CDTF">2019-08-01T19:12:12Z</dcterms:modified>
</cp:coreProperties>
</file>